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5" d="100"/>
          <a:sy n="15" d="100"/>
        </p:scale>
        <p:origin x="253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2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BA6B2-4977-4D45-AAE9-ED87CBA9FA0F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AFAA-FFFD-478C-B54C-9BB4333301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33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1756B-962B-4131-9092-BA2BC774C998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B925-7EB8-4A5C-AB53-05E046230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62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B925-7EB8-4A5C-AB53-05E046230CD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56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17FA3B-C404-4317-B0BC-953931111309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28.12.2023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548680"/>
            <a:ext cx="4419600" cy="1600327"/>
          </a:xfrm>
        </p:spPr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752" y="4293096"/>
            <a:ext cx="4419600" cy="1066800"/>
          </a:xfrm>
        </p:spPr>
        <p:txBody>
          <a:bodyPr/>
          <a:lstStyle/>
          <a:p>
            <a:endParaRPr lang="pl-PL"/>
          </a:p>
        </p:txBody>
      </p:sp>
      <p:pic>
        <p:nvPicPr>
          <p:cNvPr id="1028" name="Picture 4" descr="Flaga Brazylii Z Efektem Falowania, Oficjalne Proporcje. | Premium We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" y="0"/>
            <a:ext cx="9131862" cy="68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187624" y="0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/>
              <a:t>CHRISTMAS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195736" y="5549726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/>
              <a:t>IN BRAZIL</a:t>
            </a:r>
          </a:p>
        </p:txBody>
      </p:sp>
    </p:spTree>
    <p:extLst>
      <p:ext uri="{BB962C8B-B14F-4D97-AF65-F5344CB8AC3E}">
        <p14:creationId xmlns:p14="http://schemas.microsoft.com/office/powerpoint/2010/main" val="355554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2"/>
                </a:solidFill>
              </a:rPr>
              <a:t>Michał Nowak 6B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62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45719" cy="7200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5" y="404665"/>
            <a:ext cx="4536504" cy="1656184"/>
          </a:xfrm>
        </p:spPr>
        <p:txBody>
          <a:bodyPr/>
          <a:lstStyle/>
          <a:p>
            <a:pPr marL="68580" indent="0">
              <a:buNone/>
            </a:pP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Brazil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country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wich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8580" indent="0">
              <a:buNone/>
            </a:pPr>
            <a:r>
              <a:rPr lang="pl-P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mix of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different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ethnic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8580" indent="0">
              <a:buNone/>
            </a:pP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societies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316135" y="4581128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libri" pitchFamily="34" charset="0"/>
                <a:cs typeface="Calibri" pitchFamily="34" charset="0"/>
              </a:rPr>
              <a:t>The </a:t>
            </a:r>
            <a:r>
              <a:rPr lang="pl-PL" sz="2400" dirty="0" err="1">
                <a:latin typeface="Calibri" pitchFamily="34" charset="0"/>
                <a:cs typeface="Calibri" pitchFamily="34" charset="0"/>
              </a:rPr>
              <a:t>biggest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 influence on </a:t>
            </a:r>
            <a:r>
              <a:rPr lang="pl-PL" sz="2400" dirty="0" err="1">
                <a:latin typeface="Calibri" pitchFamily="34" charset="0"/>
                <a:cs typeface="Calibri" pitchFamily="34" charset="0"/>
              </a:rPr>
              <a:t>Brasilian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  <a:p>
            <a:r>
              <a:rPr lang="pl-PL" sz="2400" dirty="0" err="1">
                <a:latin typeface="Calibri" pitchFamily="34" charset="0"/>
                <a:cs typeface="Calibri" pitchFamily="34" charset="0"/>
              </a:rPr>
              <a:t>Christmas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>
                <a:latin typeface="Calibri" pitchFamily="34" charset="0"/>
                <a:cs typeface="Calibri" pitchFamily="34" charset="0"/>
              </a:rPr>
              <a:t>traditions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>
                <a:latin typeface="Calibri" pitchFamily="34" charset="0"/>
                <a:cs typeface="Calibri" pitchFamily="34" charset="0"/>
              </a:rPr>
              <a:t>have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>
                <a:latin typeface="Calibri" pitchFamily="34" charset="0"/>
                <a:cs typeface="Calibri" pitchFamily="34" charset="0"/>
              </a:rPr>
              <a:t>had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  <a:p>
            <a:r>
              <a:rPr lang="pl-PL" sz="2400" dirty="0" err="1">
                <a:latin typeface="Calibri" pitchFamily="34" charset="0"/>
                <a:cs typeface="Calibri" pitchFamily="34" charset="0"/>
              </a:rPr>
              <a:t>Portuguese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, but </a:t>
            </a:r>
            <a:r>
              <a:rPr lang="pl-PL" sz="2400" dirty="0" err="1">
                <a:latin typeface="Calibri" pitchFamily="34" charset="0"/>
                <a:cs typeface="Calibri" pitchFamily="34" charset="0"/>
              </a:rPr>
              <a:t>there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>
                <a:latin typeface="Calibri" pitchFamily="34" charset="0"/>
                <a:cs typeface="Calibri" pitchFamily="34" charset="0"/>
              </a:rPr>
              <a:t>are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>
                <a:latin typeface="Calibri" pitchFamily="34" charset="0"/>
                <a:cs typeface="Calibri" pitchFamily="34" charset="0"/>
              </a:rPr>
              <a:t>African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  <a:p>
            <a:r>
              <a:rPr lang="pl-PL" sz="2400" dirty="0">
                <a:latin typeface="Calibri" pitchFamily="34" charset="0"/>
                <a:cs typeface="Calibri" pitchFamily="34" charset="0"/>
              </a:rPr>
              <a:t>and Indian </a:t>
            </a:r>
            <a:r>
              <a:rPr lang="pl-PL" sz="2400" dirty="0" err="1">
                <a:latin typeface="Calibri" pitchFamily="34" charset="0"/>
                <a:cs typeface="Calibri" pitchFamily="34" charset="0"/>
              </a:rPr>
              <a:t>elements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 of </a:t>
            </a:r>
          </a:p>
          <a:p>
            <a:r>
              <a:rPr lang="pl-PL" sz="2400" dirty="0" err="1">
                <a:latin typeface="Calibri" pitchFamily="34" charset="0"/>
                <a:cs typeface="Calibri" pitchFamily="34" charset="0"/>
              </a:rPr>
              <a:t>Tradition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.</a:t>
            </a:r>
            <a:endParaRPr lang="pl-PL" dirty="0"/>
          </a:p>
        </p:txBody>
      </p:sp>
      <p:pic>
        <p:nvPicPr>
          <p:cNvPr id="2050" name="Picture 2" descr="Flaga Portugalii – Wikipedia, wolna encyk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6788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a Indii – Wikipedia, wolna encyklo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aga Brazylii – Wikipedia, wolna encyklo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22" y="2685995"/>
            <a:ext cx="21812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200800" cy="1584176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some</a:t>
            </a: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weeks</a:t>
            </a: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before</a:t>
            </a: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Christmas</a:t>
            </a:r>
            <a:b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companies</a:t>
            </a: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people</a:t>
            </a: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play</a:t>
            </a: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„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Invisible</a:t>
            </a:r>
            <a:b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friend</a:t>
            </a: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”, 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suprised</a:t>
            </a: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present</a:t>
            </a: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for</a:t>
            </a:r>
            <a:b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one of </a:t>
            </a:r>
            <a:r>
              <a:rPr lang="pl-PL" sz="2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colleagues</a:t>
            </a:r>
            <a:r>
              <a:rPr lang="pl-PL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Ręczne pakowanie prezentu - niebieska wstążka, całość zapakowane w ozdobny  biały/ecru papier Nowy | Akcesoria \ Pakowanie prezentów | PARKER -  WATERMAN - SWAROVSKI - Artykuły pismiennic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77519"/>
            <a:ext cx="6768751" cy="38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005064"/>
            <a:ext cx="7024744" cy="1224136"/>
          </a:xfrm>
        </p:spPr>
        <p:txBody>
          <a:bodyPr>
            <a:noAutofit/>
          </a:bodyPr>
          <a:lstStyle/>
          <a:p>
            <a:r>
              <a:rPr lang="pl-PL" sz="3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Children</a:t>
            </a:r>
            <a: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write</a:t>
            </a:r>
            <a:b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special</a:t>
            </a:r>
            <a: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cards</a:t>
            </a:r>
            <a: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Santa Claus</a:t>
            </a:r>
            <a:b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 a list of </a:t>
            </a:r>
            <a:b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presents</a:t>
            </a:r>
            <a:b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</a:t>
            </a:r>
            <a: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would</a:t>
            </a:r>
            <a: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like</a:t>
            </a:r>
            <a: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pl-PL" sz="3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get</a:t>
            </a:r>
            <a:r>
              <a:rPr lang="pl-PL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96536" y="2204864"/>
            <a:ext cx="3940304" cy="410445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 descr="Lista Prezentów Świątecznych Na Tle Z Czerwoną Kropką SVG, Cliparty,  ilustracje stockowe oraz ilustracje wektorowe Royalty Free. Image 91355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508518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6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024744" cy="1512168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put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biggest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the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world</a:t>
            </a:r>
            <a:b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swiming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Christmas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tree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on Rodrigo de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Freitas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lake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Rio de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Janeiro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Bogate czy pomysłowe? Dekoracje bożonarodzeniowych drzewek delu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6016" y="3861048"/>
            <a:ext cx="7024744" cy="1143000"/>
          </a:xfrm>
        </p:spPr>
        <p:txBody>
          <a:bodyPr>
            <a:noAutofit/>
          </a:bodyPr>
          <a:lstStyle/>
          <a:p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Later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all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members</a:t>
            </a:r>
            <a:b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of family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meet</a:t>
            </a:r>
            <a:b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home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</a:t>
            </a:r>
            <a:b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celebrate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happy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day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Christmas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table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204864" y="4653136"/>
            <a:ext cx="6777317" cy="350897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 descr="Christmas Table Decor to Wow Your Guests! | Wallsauce 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0846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5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midnight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Santa Claus (Papa Noel)</a:t>
            </a:r>
            <a:b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walks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from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house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house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give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presents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026" name="Picture 2" descr="Navidad: ¿quién es Papá Noel y por qué representa a uno de los personajes  más celebrados en esta fecha? | Santa Claus | San Nicolás | Polo Norte |  revtli | RESPUESTAS | EL COMERCIO PER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3508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7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Later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you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can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watch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firework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show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wich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means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cheerfulness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and</a:t>
            </a:r>
            <a:b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happienes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because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of Jezus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inflant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Fajerwerki - Komenda Powiatowa Państwowej Straży Pożarnej w Przasnyszu -  Portal Gov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8" y="3140968"/>
            <a:ext cx="8149299" cy="34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Brasil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Christmas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time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the </a:t>
            </a:r>
            <a:b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summer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people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spend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lot</a:t>
            </a:r>
            <a:b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time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on the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beach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for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example</a:t>
            </a:r>
            <a:b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Copacabana</a:t>
            </a:r>
            <a:r>
              <a:rPr lang="pl-P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Rio de </a:t>
            </a:r>
            <a:r>
              <a:rPr lang="pl-PL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Janeiro</a:t>
            </a:r>
            <a:r>
              <a:rPr lang="pl-PL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l-P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3768" y="4797152"/>
            <a:ext cx="6777317" cy="3508977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7368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Niestandardowy 2">
      <a:dk1>
        <a:sysClr val="windowText" lastClr="000000"/>
      </a:dk1>
      <a:lt1>
        <a:srgbClr val="A9EA25"/>
      </a:lt1>
      <a:dk2>
        <a:srgbClr val="3E3D2D"/>
      </a:dk2>
      <a:lt2>
        <a:srgbClr val="CAF278"/>
      </a:lt2>
      <a:accent1>
        <a:srgbClr val="94C600"/>
      </a:accent1>
      <a:accent2>
        <a:srgbClr val="FFFF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</TotalTime>
  <Words>201</Words>
  <Application>Microsoft Office PowerPoint</Application>
  <PresentationFormat>Pokaz na ekranie (4:3)</PresentationFormat>
  <Paragraphs>19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2</vt:lpstr>
      <vt:lpstr>Austin</vt:lpstr>
      <vt:lpstr>Prezentacja programu PowerPoint</vt:lpstr>
      <vt:lpstr>Prezentacja programu PowerPoint</vt:lpstr>
      <vt:lpstr>In some weeks before Christmas in companies people play „Invisible friend”, that is a suprised present for one of colleagues.</vt:lpstr>
      <vt:lpstr>Children write special cards  to Santa Claus with a list of  presents they would  like to get.</vt:lpstr>
      <vt:lpstr>They put the biggest in the world swiming Christmas tree on Rodrigo de Freitas lake in Rio de Janeiro.</vt:lpstr>
      <vt:lpstr>Later all members of family meet at home to celebrate this  happy day at  Christmas table.</vt:lpstr>
      <vt:lpstr>At midnight, Santa Claus (Papa Noel) walks from house to house and give presents.</vt:lpstr>
      <vt:lpstr>Later you can watch a firework  show wich means cheerfulness and happienes because   of Jezus inflant.</vt:lpstr>
      <vt:lpstr>In Brasil Christmas time is in the  summer and people spend a lot of time on the beach for example Copacabana in Rio de Janeiro.</vt:lpstr>
      <vt:lpstr>Michał Nowak 6B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12</cp:revision>
  <dcterms:created xsi:type="dcterms:W3CDTF">2023-12-02T16:45:32Z</dcterms:created>
  <dcterms:modified xsi:type="dcterms:W3CDTF">2023-12-28T12:56:49Z</dcterms:modified>
</cp:coreProperties>
</file>