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2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30a58d1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30a58d1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30a58d13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30a58d13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30a58d13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30a58d13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30a58d13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30a58d13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30a58d13c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30a58d13c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29300" y="226775"/>
            <a:ext cx="7180200" cy="10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Koronacja króla Karola III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82600" y="27002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r>
              <a:rPr lang="pl">
                <a:solidFill>
                  <a:srgbClr val="741B47"/>
                </a:solidFill>
              </a:rPr>
              <a:t>06.05.2023r.</a:t>
            </a:r>
            <a:endParaRPr>
              <a:solidFill>
                <a:srgbClr val="741B47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600" y="1465950"/>
            <a:ext cx="4260824" cy="35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Król Karol III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89500" y="1094000"/>
            <a:ext cx="6106800" cy="3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Urodził się w 1948 roku 14 listopada , więc ma 74 lata</a:t>
            </a:r>
            <a:r>
              <a:rPr lang="pl" sz="1300">
                <a:solidFill>
                  <a:schemeClr val="dk1"/>
                </a:solidFill>
              </a:rPr>
              <a:t>.Pochodzi z dynastii Windsorów. Jest pierworodnym synem królowej Elżbiety II i jej małżonka, Filipa, księcia Edynburga. Od urodzenia nosił tytuł jego królewskiej wysokości Księcia Karola z Edynburga. Po śmierci dziadka w 1952, gdy matka wstąpiła na tron Zjednoczonego Królestwa, zajął pierwsze miejsce w linii sukcesji brytyjskiego tronu, otrzymując tytuł księcia Kornwalii. W 1958, w wieku dziesięciu lat, nadano mu tytuł księcia Walii. W 2021 został księciem Edynburga, przejmując tytuł po swoim ojcu, który zmarł 9 kwietnia. Od 20 kwietnia 2011 zajmował pozycję najdłużej oczekującego następcy tronu w historii brytyjskiej rodziny królewskiej[, a 19 września 2013 został najstarszym następcą tronu w dziejach Wielkiej Brytanii]. Po śmierci Elżbiety II, 8 września 2022 został królem Zjednoczonego Królestwa i jednocześnie najstarszym wstępującym na tron brytyjski.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625" y="1766100"/>
            <a:ext cx="2520600" cy="31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34625"/>
            <a:ext cx="8632800" cy="25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" sz="1465">
                <a:solidFill>
                  <a:schemeClr val="dk1"/>
                </a:solidFill>
              </a:rPr>
              <a:t>W latach 1981–1996 był żonaty z Dianą Spencer, z którą ma dwóch synów, księcia Wilhelma (ur. 1982) i księcia Henryka (ur. 1984), którzy zajmują kolejno pierwsze i piąte miejsce w linii sukcesji do brytyjskiego tronu. W 2005 wziął ślub z Kamilą Shand, znaną także pod nazwiskiem Parker Bowles. W 1970 ukończył Kolegium Trójcy Świętej Uniwersytetu w Cambridge i został pierwszym brytyjskim następcą tronu w historii, który uzyskał tytuł naukowy. W latach 1971–1976 służył w Królewskich Siłach Powietrznych i w Królewskiej Marynarce Wojennej. Jako następca tronu zaangażowany był w działalność publiczną i charytatywną. Reprezentował swoją matkę w oficjalnych wystąpieniach i patronował ponad 400 organizacjom. W 1976 założył The Prince’s Trust, fundację, która wspiera młodych ludzi w ich dalszym rozwoju.</a:t>
            </a:r>
            <a:endParaRPr sz="146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565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950" y="3008700"/>
            <a:ext cx="3056796" cy="21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325" y="3145925"/>
            <a:ext cx="2727099" cy="19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69675" y="37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E69138"/>
                </a:solidFill>
              </a:rPr>
              <a:t>Koronacja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711275" y="207725"/>
            <a:ext cx="6386100" cy="4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>
                <a:solidFill>
                  <a:schemeClr val="dk1"/>
                </a:solidFill>
              </a:rPr>
              <a:t>Koronacja króla Karola III odbyła się 06.05.2023r. w Londynie. Siedzącemu na tronie królowi zostały nałożone zbroja,stuła,złoty płaszcz koronacyjny,rękawica i pierścień, zaś do rąk otrzymał jabłko królewskie i berło. Następnie arcybiskup nałożył na głowę Karola III koronę św. Edwarda.W ceremonii uczestniczyło około 2200 osób. To prawie cztery razy mniej niż w koronacji Elżbiety II 70 lat temu. Wśród osób przybyłych do Londynu znalazła się polska para prezydencka : Andrzej Duda wraz z małżonką Agatą.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60" y="2571750"/>
            <a:ext cx="377081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29400" cy="23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Po zakończeniu koronacji królewska para udała się do Pałacu Buckingham złotą karetą koronacyjną z 1762 r. Za królewską karetą podążali pozostali członkowie rodziny oraz ponad 5000 żołnierzy ze wszystkich rodzajów sił zbrojnych, a także ok. 400 przedstawicieli sił zbrojnych z krajów Wspólnoty Narodów</a:t>
            </a:r>
            <a:r>
              <a:rPr lang="pl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575" y="107475"/>
            <a:ext cx="3791650" cy="25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500" y="2791725"/>
            <a:ext cx="3998100" cy="2092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uwagę!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                                        </a:t>
            </a:r>
            <a:r>
              <a:rPr lang="pl" sz="3100"/>
              <a:t>    </a:t>
            </a:r>
            <a:r>
              <a:rPr lang="pl" sz="3100">
                <a:solidFill>
                  <a:schemeClr val="dk1"/>
                </a:solidFill>
              </a:rPr>
              <a:t>KONIEC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63" y="1152475"/>
            <a:ext cx="1885437" cy="25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4000" y="121725"/>
            <a:ext cx="3390826" cy="49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9475" y="2524775"/>
            <a:ext cx="4570748" cy="25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Pokaz na ekranie (16:9)</PresentationFormat>
  <Paragraphs>10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Koronacja króla Karola III</vt:lpstr>
      <vt:lpstr>Król Karol III</vt:lpstr>
      <vt:lpstr>Prezentacja programu PowerPoint</vt:lpstr>
      <vt:lpstr>Koronacja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Koronacja króla Karola III</dc:title>
  <dc:creator>User</dc:creator>
  <cp:lastModifiedBy>User</cp:lastModifiedBy>
  <cp:revision>2</cp:revision>
  <dcterms:modified xsi:type="dcterms:W3CDTF">2023-05-29T07:23:40Z</dcterms:modified>
</cp:coreProperties>
</file>